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8" r:id="rId2"/>
    <p:sldId id="272" r:id="rId3"/>
    <p:sldId id="270" r:id="rId4"/>
    <p:sldId id="295" r:id="rId5"/>
    <p:sldId id="271" r:id="rId6"/>
    <p:sldId id="274" r:id="rId7"/>
    <p:sldId id="276" r:id="rId8"/>
    <p:sldId id="275" r:id="rId9"/>
    <p:sldId id="277" r:id="rId10"/>
    <p:sldId id="278" r:id="rId11"/>
    <p:sldId id="283" r:id="rId12"/>
    <p:sldId id="279" r:id="rId13"/>
    <p:sldId id="280" r:id="rId14"/>
    <p:sldId id="290" r:id="rId15"/>
    <p:sldId id="292" r:id="rId16"/>
    <p:sldId id="284" r:id="rId17"/>
    <p:sldId id="294" r:id="rId18"/>
    <p:sldId id="297" r:id="rId19"/>
    <p:sldId id="282" r:id="rId20"/>
    <p:sldId id="299" r:id="rId21"/>
    <p:sldId id="298" r:id="rId22"/>
    <p:sldId id="285" r:id="rId23"/>
    <p:sldId id="288" r:id="rId24"/>
    <p:sldId id="293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9BFB1-D8FD-463D-A96D-4B72EDED037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4627-D872-4D97-B53B-2A0CE5667C12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771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9BFB1-D8FD-463D-A96D-4B72EDED037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4627-D872-4D97-B53B-2A0CE5667C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626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9BFB1-D8FD-463D-A96D-4B72EDED037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4627-D872-4D97-B53B-2A0CE5667C12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619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9BFB1-D8FD-463D-A96D-4B72EDED037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4627-D872-4D97-B53B-2A0CE5667C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923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9BFB1-D8FD-463D-A96D-4B72EDED037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4627-D872-4D97-B53B-2A0CE5667C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09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9BFB1-D8FD-463D-A96D-4B72EDED037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4627-D872-4D97-B53B-2A0CE5667C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247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9BFB1-D8FD-463D-A96D-4B72EDED037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4627-D872-4D97-B53B-2A0CE5667C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504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F19BFB1-D8FD-463D-A96D-4B72EDED037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F6A4627-D872-4D97-B53B-2A0CE5667C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44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9BFB1-D8FD-463D-A96D-4B72EDED037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4627-D872-4D97-B53B-2A0CE5667C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601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9BFB1-D8FD-463D-A96D-4B72EDED037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4627-D872-4D97-B53B-2A0CE5667C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37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9BFB1-D8FD-463D-A96D-4B72EDED037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4627-D872-4D97-B53B-2A0CE5667C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842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F19BFB1-D8FD-463D-A96D-4B72EDED037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F6A4627-D872-4D97-B53B-2A0CE5667C12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921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3487" y="286604"/>
            <a:ext cx="9581881" cy="138765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МДОУ «Детский сад №7»</a:t>
            </a:r>
            <a:r>
              <a:rPr lang="ru-R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</a:t>
            </a:r>
            <a:r>
              <a:rPr lang="ru-RU" sz="6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ничего дороже памяти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2737119" y="1840392"/>
            <a:ext cx="6136425" cy="4142774"/>
          </a:xfrm>
          <a:prstGeom prst="rect">
            <a:avLst/>
          </a:prstGeom>
        </p:spPr>
      </p:pic>
      <p:pic>
        <p:nvPicPr>
          <p:cNvPr id="4" name="Рисунок 3" descr="https://cdn2.static1-sima-land.com/items/1675126/1/700-nw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683" y="286604"/>
            <a:ext cx="2222639" cy="24529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3258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730" y="286603"/>
            <a:ext cx="9272788" cy="1450757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Вражеская авиация бомбила железнодорожную станцию. Проводилась мобилизация в Красную Армию, шла эвакуация на Восток</a:t>
            </a:r>
            <a:r>
              <a:rPr lang="ru-RU" dirty="0"/>
              <a:t>.</a:t>
            </a:r>
          </a:p>
        </p:txBody>
      </p:sp>
      <p:pic>
        <p:nvPicPr>
          <p:cNvPr id="3" name="Рисунок 2" descr="Фотографии Великой Отечественной Войны (137 фото)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67" y="1983347"/>
            <a:ext cx="4714268" cy="4134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avatars.mds.yandex.net/get-zen_doc/50335/pub_5d285b5092414d00ac336ad4_5d285bd431878200afc15f99/scale_120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219" y="1983346"/>
            <a:ext cx="5403099" cy="4134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cdn2.static1-sima-land.com/items/1675126/1/700-nw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2443" y="193478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3126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2124" y="476518"/>
            <a:ext cx="11372044" cy="1436464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Памятный знак на месте, где в декабре 1941 года размещался штаб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Лаптевского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боевого участка 154 -й стрелковой дивизии 50- армии, на ул. Советской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444" y="2040721"/>
            <a:ext cx="5286464" cy="3986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cdn2.static1-sima-land.com/items/1675126/1/700-nw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893" y="2170560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719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2045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ноября, 1979 г была открыта диорама в районном краеведческом музее «Бой за железнодорожную станцию Ревякино на 7 декабря 1941г</a:t>
            </a:r>
            <a:endParaRPr lang="ru-RU" sz="32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224" y="2021983"/>
            <a:ext cx="7688687" cy="4224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cdn2.static1-sima-land.com/items/1675126/1/700-nw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3744" y="2021983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1233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звертывание немецко-фашистских армий на западном фронте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597" y="266700"/>
            <a:ext cx="4829578" cy="5425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s://cdn2.static1-sima-land.com/items/1675126/1/700-nw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8049" y="393275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4325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Вечной славы героям-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Ясногорцам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s://memory-map.prosv.ru/memorials/00/09/19/2/20476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327" y="1983346"/>
            <a:ext cx="3760631" cy="4288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cdn2.static1-sima-land.com/items/1675126/1/700-nw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0168" y="2209195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4393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центре Ясногорска находится сквер  с экспозицией, посвященной ВОВ и героям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Ясногорцам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resursmsk.ru/d/255290/d/geroi_sssr_v_yasnogorsk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744" y="2660081"/>
            <a:ext cx="5292703" cy="292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cdn2.static1-sima-land.com/items/1675126/1/700-nw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8202" y="601503"/>
            <a:ext cx="1666875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6" r="5788" b="10610"/>
          <a:stretch/>
        </p:blipFill>
        <p:spPr bwMode="auto">
          <a:xfrm>
            <a:off x="568449" y="2409945"/>
            <a:ext cx="4495800" cy="26003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38914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г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Ясногорск, Тульская обл. Братская могила воинов Советской армии, погибших в годы Великой Отечественной войны 1941—1945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s://autotravel.ru/phalbum/90993/143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08"/>
          <a:stretch/>
        </p:blipFill>
        <p:spPr bwMode="auto">
          <a:xfrm>
            <a:off x="2331076" y="1752599"/>
            <a:ext cx="6825803" cy="45451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https://cdn2.static1-sima-land.com/items/1675126/1/700-nw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2242" y="2093286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6267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летчикам д.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Харино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photo.foto-planeta.com/view/7/6/2/3/harino-76232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603" y="2359798"/>
            <a:ext cx="5940425" cy="3941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cdn2.static1-sima-land.com/items/1675126/1/700-nw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624" y="2196317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8062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Ревякино. Мемориал погибшим в годы войны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324" y="1854559"/>
            <a:ext cx="6053070" cy="4752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cdn2.static1-sima-land.com/items/1675126/1/700-nw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291" y="2228047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5651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276" y="103031"/>
            <a:ext cx="10779617" cy="1390917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Картина А.П. Горского "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Квашнинская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трагедия".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Ясногорский краеведческий музей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071" y="2027532"/>
            <a:ext cx="6473985" cy="406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cdn2.static1-sima-land.com/items/1675126/1/700-nw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075" y="2279561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2085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14163"/>
          </a:xfrm>
        </p:spPr>
        <p:txBody>
          <a:bodyPr>
            <a:normAutofit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памяти</a:t>
            </a:r>
          </a:p>
        </p:txBody>
      </p:sp>
      <p:pic>
        <p:nvPicPr>
          <p:cNvPr id="3" name="Рисунок 2" descr="https://cdn2.static1-sima-land.com/items/1675126/1/700-nw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4866" y="0"/>
            <a:ext cx="1666875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0" t="9850" r="4174" b="7495"/>
          <a:stretch/>
        </p:blipFill>
        <p:spPr bwMode="auto">
          <a:xfrm>
            <a:off x="450962" y="2256786"/>
            <a:ext cx="3747551" cy="28046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Lora\AppData\Local\Microsoft\Windows\Temporary Internet Files\Content.Word\IMG_20191119_11311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" t="4277" r="6026" b="4405"/>
          <a:stretch/>
        </p:blipFill>
        <p:spPr bwMode="auto">
          <a:xfrm>
            <a:off x="4459905" y="2256786"/>
            <a:ext cx="3229571" cy="28046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C:\Users\Lora\AppData\Local\Microsoft\Windows\Temporary Internet Files\Content.Word\IMG_20191119_113129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" r="3146"/>
          <a:stretch/>
        </p:blipFill>
        <p:spPr bwMode="auto">
          <a:xfrm>
            <a:off x="7912707" y="2256786"/>
            <a:ext cx="3394943" cy="28046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37286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27" y="2303771"/>
            <a:ext cx="4340225" cy="3255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cdn2.static1-sima-land.com/items/1675126/1/700-nw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320" y="2080407"/>
            <a:ext cx="1666875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yasnogorsk-ds7.nubex.ru/_data/files.thumb/b/f/bf26dd4b6a6b00b_588.6a3324451e_g-middl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665" y="2255181"/>
            <a:ext cx="4802606" cy="330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197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4809F-52D3-4A8D-9CA5-DE3BCF693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9025514" cy="838812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Интегрированные занятия, посвященные ВОВ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CE6FD8-1B59-410B-ADBC-0A36B3FB13B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6" t="13767" r="13026" b="2556"/>
          <a:stretch/>
        </p:blipFill>
        <p:spPr bwMode="auto">
          <a:xfrm>
            <a:off x="991528" y="1952624"/>
            <a:ext cx="4537075" cy="37166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356A74-6EDE-45B1-95D0-7AF3A681CDB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3" t="22876" r="6681"/>
          <a:stretch/>
        </p:blipFill>
        <p:spPr bwMode="auto">
          <a:xfrm>
            <a:off x="6096000" y="1952624"/>
            <a:ext cx="5104472" cy="37166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https://cdn2.static1-sima-land.com/items/1675126/1/700-nw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25" y="0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236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1EC8B8-3E89-4019-B3D3-A4A2969E9B9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83" b="26240"/>
          <a:stretch/>
        </p:blipFill>
        <p:spPr bwMode="auto">
          <a:xfrm>
            <a:off x="421900" y="1000800"/>
            <a:ext cx="6729046" cy="36655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93B904-6FBB-4B69-848F-5841354E797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7" t="4490" r="22234" b="17047"/>
          <a:stretch/>
        </p:blipFill>
        <p:spPr bwMode="auto">
          <a:xfrm>
            <a:off x="7353226" y="1931407"/>
            <a:ext cx="4519906" cy="42132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https://cdn2.static1-sima-land.com/items/1675126/1/700-nw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257" y="0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0481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45849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с ветеранами</a:t>
            </a:r>
          </a:p>
        </p:txBody>
      </p:sp>
      <p:pic>
        <p:nvPicPr>
          <p:cNvPr id="3" name="Рисунок 2" descr="E:\фото\9 мая\IMG_206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406" y="2219393"/>
            <a:ext cx="3442617" cy="2760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E:\фото\9 мая\IMG_209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1" y="2343956"/>
            <a:ext cx="3822251" cy="2889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E:\фото\&amp;Изображение8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538" y="2219393"/>
            <a:ext cx="3985581" cy="2760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cdn2.static1-sima-land.com/items/1675126/1/700-nw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630" y="121329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6662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21B61C-320D-48A5-8A8B-8B199EC6AC7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041"/>
          <a:stretch/>
        </p:blipFill>
        <p:spPr bwMode="auto">
          <a:xfrm>
            <a:off x="1406769" y="154746"/>
            <a:ext cx="8793299" cy="61430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https://cdn2.static1-sima-land.com/items/1675126/1/700-nw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8813" y="391785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4348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0165" y="450761"/>
            <a:ext cx="948262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Ясногорский краеведческий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Диорама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«Бой за станцию Крюково»                                     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Макет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блиндажа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65" y="2557108"/>
            <a:ext cx="5966697" cy="3598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1" t="9194" r="6999" b="16266"/>
          <a:stretch/>
        </p:blipFill>
        <p:spPr bwMode="auto">
          <a:xfrm>
            <a:off x="7338810" y="2415235"/>
            <a:ext cx="3277673" cy="37408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https://cdn2.static1-sima-land.com/items/1675126/1/700-nw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7745" y="365125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8781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9167182" cy="1117194"/>
          </a:xfrm>
        </p:spPr>
        <p:txBody>
          <a:bodyPr/>
          <a:lstStyle/>
          <a:p>
            <a:r>
              <a:rPr lang="ru-RU" dirty="0"/>
              <a:t>                      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 боевой славы</a:t>
            </a:r>
          </a:p>
        </p:txBody>
      </p:sp>
      <p:pic>
        <p:nvPicPr>
          <p:cNvPr id="3" name="Рисунок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0" t="53092" r="7800" b="6789"/>
          <a:stretch/>
        </p:blipFill>
        <p:spPr bwMode="auto">
          <a:xfrm>
            <a:off x="2807594" y="1953478"/>
            <a:ext cx="6516710" cy="43571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https://cdn2.static1-sima-land.com/items/1675126/1/700-nw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111" y="70485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7074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1" y="286603"/>
            <a:ext cx="8587694" cy="924011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спортивная игра «Зарница»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yasnogorsk-ds7.nubex.ru/_data/files.thumb/5/c/5c36d4bba46201f_830.c6239510ce_g-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76" y="2511381"/>
            <a:ext cx="4737948" cy="351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yasnogorsk-ds7.nubex.ru/_data/files.thumb/b/2/b295b553ba687c2_832.00564af55b_g-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964" y="2143184"/>
            <a:ext cx="2902036" cy="217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yasnogorsk-ds7.nubex.ru/_data/files.thumb/3/e/3e77984348b8b7d_831.ab19e7a1af_g-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5711" y="2143184"/>
            <a:ext cx="2874992" cy="215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yasnogorsk-ds7.nubex.ru/_data/files.thumb/5/6/5624c8f011dffe7_833.909e4768cd_g-smal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150" y="4299430"/>
            <a:ext cx="2801824" cy="210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https://cdn2.static1-sima-land.com/items/1675126/1/700-nw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999" y="286603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08701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518" y="286603"/>
            <a:ext cx="10148552" cy="1065679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книг о Великой Отечественной войне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EA0AF9-DA64-4BD0-B154-BFCF8218DE1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587" y="1856935"/>
            <a:ext cx="7534140" cy="4459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cdn2.static1-sima-land.com/items/1675126/1/700-nw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0471" y="2156862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6232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85FAC3-9981-4D37-8DC6-9EDD7B6BB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42" y="286603"/>
            <a:ext cx="8758810" cy="923219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 музей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Никто не забыт,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ничто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забыто»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14F963-BDB7-4D67-A903-F00A93E0771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1" y="1898698"/>
            <a:ext cx="5054989" cy="3981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2C04A2-3A83-4A31-97A3-C8319B1A2F8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138" y="1898699"/>
            <a:ext cx="5054989" cy="3981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cdn2.static1-sima-land.com/items/1675126/1/700-nw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9252" y="0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7020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8FE578-2455-4F53-8D0D-B6FF7D2A19D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44" y="372002"/>
            <a:ext cx="5435973" cy="4480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8BF21C-BFBC-4F18-984D-E736E72D8D6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219" y="1956103"/>
            <a:ext cx="5435972" cy="4480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cdn2.static1-sima-land.com/items/1675126/1/700-nw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0921" y="122000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16629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206A24D-EA2C-41DF-817F-C8606B35229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136" y="350503"/>
            <a:ext cx="8693834" cy="5880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s://cdn2.static1-sima-land.com/items/1675126/1/700-nw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9260" y="350503"/>
            <a:ext cx="1666875" cy="166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1764007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571</TotalTime>
  <Words>172</Words>
  <Application>Microsoft Office PowerPoint</Application>
  <PresentationFormat>Широкоэкранный</PresentationFormat>
  <Paragraphs>22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Ретро</vt:lpstr>
      <vt:lpstr>МДОУ «Детский сад №7» Нет ничего дороже памяти</vt:lpstr>
      <vt:lpstr>Вражеская авиация бомбила железнодорожную станцию. Проводилась мобилизация в Красную Армию, шла эвакуация на Восток.</vt:lpstr>
      <vt:lpstr>Памятный знак на месте, где в декабре 1941 года размещался штаб Лаптевского боевого участка 154 -й стрелковой дивизии 50- армии, на ул. Советской </vt:lpstr>
      <vt:lpstr>1 ноября, 1979 г была открыта диорама в районном краеведческом музее «Бой за железнодорожную станцию Ревякино на 7 декабря 1941г</vt:lpstr>
      <vt:lpstr>Презентация PowerPoint</vt:lpstr>
      <vt:lpstr>Памятник Вечной славы героям-Ясногорцам</vt:lpstr>
      <vt:lpstr>В центре Ясногорска находится сквер  с экспозицией, посвященной ВОВ и героям Ясногорцам</vt:lpstr>
      <vt:lpstr>г. Ясногорск, Тульская обл. Братская могила воинов Советской армии, погибших в годы Великой Отечественной войны 1941—1945 гг</vt:lpstr>
      <vt:lpstr>Памятник летчикам д. Харино</vt:lpstr>
      <vt:lpstr>Ревякино. Мемориал погибшим в годы войны</vt:lpstr>
      <vt:lpstr>            Картина А.П. Горского "Квашнинская трагедия".                      Ясногорский краеведческий музей</vt:lpstr>
      <vt:lpstr>Книга памяти</vt:lpstr>
      <vt:lpstr>Презентация PowerPoint</vt:lpstr>
      <vt:lpstr>Интегрированные занятия, посвященные ВОВ</vt:lpstr>
      <vt:lpstr>Презентация PowerPoint</vt:lpstr>
      <vt:lpstr>Встреча с ветеранами</vt:lpstr>
      <vt:lpstr>Презентация PowerPoint</vt:lpstr>
      <vt:lpstr>Презентация PowerPoint</vt:lpstr>
      <vt:lpstr>                           Зал боевой славы</vt:lpstr>
      <vt:lpstr>Военно-спортивная игра «Зарница»</vt:lpstr>
      <vt:lpstr>Выставка книг о Великой Отечественной войне</vt:lpstr>
      <vt:lpstr>Мини музей  «Никто не забыт, ничто не забыто»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Lora</dc:creator>
  <cp:lastModifiedBy>Lora</cp:lastModifiedBy>
  <cp:revision>35</cp:revision>
  <dcterms:created xsi:type="dcterms:W3CDTF">2019-10-28T18:54:42Z</dcterms:created>
  <dcterms:modified xsi:type="dcterms:W3CDTF">2019-11-20T21:25:32Z</dcterms:modified>
</cp:coreProperties>
</file>